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7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7559675" cy="10691813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7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1560" y="-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Imagen 36"/>
          <p:cNvPicPr/>
          <p:nvPr/>
        </p:nvPicPr>
        <p:blipFill>
          <a:blip r:embed="rId2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8" name="Imagen 37"/>
          <p:cNvPicPr/>
          <p:nvPr/>
        </p:nvPicPr>
        <p:blipFill>
          <a:blip r:embed="rId2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Tit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9284" y="1597026"/>
            <a:ext cx="10111317" cy="1679575"/>
          </a:xfrm>
        </p:spPr>
        <p:txBody>
          <a:bodyPr anchor="b" anchorCtr="0"/>
          <a:lstStyle>
            <a:lvl1pPr>
              <a:defRPr sz="54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9285" y="3276600"/>
            <a:ext cx="10111316" cy="175260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1200" smtClean="0">
                <a:solidFill>
                  <a:srgbClr val="8B8B8B"/>
                </a:solidFill>
                <a:latin typeface="Calibri"/>
              </a:rPr>
              <a:t>14/12/14</a:t>
            </a: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00BF30C-CF44-4BC3-BC6F-0AF8BDCF6815}" type="slidenum">
              <a:rPr lang="es-ES" sz="1200" smtClean="0">
                <a:solidFill>
                  <a:srgbClr val="8B8B8B"/>
                </a:solidFill>
                <a:latin typeface="Calibri"/>
              </a:r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1200" smtClean="0">
                <a:solidFill>
                  <a:srgbClr val="8B8B8B"/>
                </a:solidFill>
                <a:latin typeface="Calibri"/>
              </a:rPr>
              <a:t>14/12/14</a:t>
            </a: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00BF30C-CF44-4BC3-BC6F-0AF8BDCF6815}" type="slidenum">
              <a:rPr lang="es-ES" sz="1200" smtClean="0">
                <a:solidFill>
                  <a:srgbClr val="8B8B8B"/>
                </a:solidFill>
                <a:latin typeface="Calibri"/>
              </a:r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Tex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2416" y="3254189"/>
            <a:ext cx="10107168" cy="168536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5400" b="1" kern="120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352800" y="457200"/>
            <a:ext cx="5486400" cy="2743200"/>
          </a:xfrm>
          <a:prstGeom prst="roundRect">
            <a:avLst>
              <a:gd name="adj" fmla="val 10888"/>
            </a:avLst>
          </a:prstGeom>
          <a:solidFill>
            <a:schemeClr val="bg1">
              <a:lumMod val="75000"/>
            </a:schemeClr>
          </a:solidFill>
          <a:effectLst>
            <a:reflection blurRad="6350" stA="20000" endA="300" endPos="38500" dist="50800" dir="5400000" sy="-10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2416" y="4953000"/>
            <a:ext cx="10107168" cy="9144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1200" smtClean="0">
                <a:solidFill>
                  <a:srgbClr val="8B8B8B"/>
                </a:solidFill>
                <a:latin typeface="Calibri"/>
              </a:rPr>
              <a:t>14/12/14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00BF30C-CF44-4BC3-BC6F-0AF8BDCF6815}" type="slidenum">
              <a:rPr lang="es-ES" sz="1200" smtClean="0">
                <a:solidFill>
                  <a:srgbClr val="8B8B8B"/>
                </a:solidFill>
                <a:latin typeface="Calibri"/>
              </a:r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Blan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267" y="1627188"/>
            <a:ext cx="10107168" cy="1682496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267" y="3309411"/>
            <a:ext cx="10107168" cy="1755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itchFamily="2" charset="2"/>
              <a:buNone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1200" smtClean="0">
                <a:solidFill>
                  <a:srgbClr val="8B8B8B"/>
                </a:solidFill>
                <a:latin typeface="Calibri"/>
              </a:rPr>
              <a:t>14/12/14</a:t>
            </a: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00BF30C-CF44-4BC3-BC6F-0AF8BDCF6815}" type="slidenum">
              <a:rPr lang="es-ES" sz="1200" smtClean="0">
                <a:solidFill>
                  <a:srgbClr val="8B8B8B"/>
                </a:solidFill>
                <a:latin typeface="Calibri"/>
              </a:r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9051" y="1600200"/>
            <a:ext cx="4706112" cy="4288536"/>
          </a:xfrm>
        </p:spPr>
        <p:txBody>
          <a:bodyPr>
            <a:normAutofit/>
          </a:bodyPr>
          <a:lstStyle>
            <a:lvl1pPr marL="231775" indent="-231775">
              <a:defRPr sz="1800"/>
            </a:lvl1pPr>
            <a:lvl2pPr marL="457200" indent="-231775">
              <a:defRPr sz="1800"/>
            </a:lvl2pPr>
            <a:lvl3pPr marL="688975" indent="-231775">
              <a:defRPr sz="1800"/>
            </a:lvl3pPr>
            <a:lvl4pPr marL="914400" indent="-231775">
              <a:defRPr sz="1800"/>
            </a:lvl4pPr>
            <a:lvl5pPr marL="1146175" indent="-231775">
              <a:defRPr sz="1800"/>
            </a:lvl5pPr>
            <a:lvl6pPr marL="1371600" indent="-231775">
              <a:defRPr sz="1800"/>
            </a:lvl6pPr>
            <a:lvl7pPr marL="1603375" indent="-231775">
              <a:defRPr sz="1800"/>
            </a:lvl7pPr>
            <a:lvl8pPr marL="1828800" indent="-231775">
              <a:defRPr sz="1800"/>
            </a:lvl8pPr>
            <a:lvl9pPr marL="2060575" indent="-231775"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4706112" cy="4288536"/>
          </a:xfrm>
        </p:spPr>
        <p:txBody>
          <a:bodyPr>
            <a:normAutofit/>
          </a:bodyPr>
          <a:lstStyle>
            <a:lvl1pPr marL="231775" indent="-231775">
              <a:defRPr sz="1800"/>
            </a:lvl1pPr>
            <a:lvl2pPr marL="457200" indent="-231775">
              <a:defRPr sz="1800"/>
            </a:lvl2pPr>
            <a:lvl3pPr marL="688975" indent="-231775">
              <a:defRPr sz="1800"/>
            </a:lvl3pPr>
            <a:lvl4pPr marL="914400" indent="-231775">
              <a:defRPr sz="1800"/>
            </a:lvl4pPr>
            <a:lvl5pPr marL="1146175" indent="-231775">
              <a:defRPr sz="1800"/>
            </a:lvl5pPr>
            <a:lvl6pPr marL="1371600" indent="-231775">
              <a:defRPr sz="1800"/>
            </a:lvl6pPr>
            <a:lvl7pPr marL="1603375" indent="-231775">
              <a:defRPr sz="1800"/>
            </a:lvl7pPr>
            <a:lvl8pPr marL="1828800" indent="-231775">
              <a:defRPr sz="1800"/>
            </a:lvl8pPr>
            <a:lvl9pPr marL="2060575" indent="-231775"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1200" smtClean="0">
                <a:solidFill>
                  <a:srgbClr val="8B8B8B"/>
                </a:solidFill>
                <a:latin typeface="Calibri"/>
              </a:rPr>
              <a:t>14/12/14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00BF30C-CF44-4BC3-BC6F-0AF8BDCF6815}" type="slidenum">
              <a:rPr lang="es-ES" sz="1200" smtClean="0">
                <a:solidFill>
                  <a:srgbClr val="8B8B8B"/>
                </a:solidFill>
                <a:latin typeface="Calibri"/>
              </a:r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8288" y="1272989"/>
            <a:ext cx="4706112" cy="879475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8288" y="2174875"/>
            <a:ext cx="4706112" cy="3716338"/>
          </a:xfrm>
        </p:spPr>
        <p:txBody>
          <a:bodyPr>
            <a:normAutofit/>
          </a:bodyPr>
          <a:lstStyle>
            <a:lvl1pPr marL="231775" indent="-231775">
              <a:defRPr sz="1800"/>
            </a:lvl1pPr>
            <a:lvl2pPr marL="457200" indent="-231775">
              <a:defRPr sz="1800"/>
            </a:lvl2pPr>
            <a:lvl3pPr marL="688975" indent="-231775">
              <a:defRPr sz="1800"/>
            </a:lvl3pPr>
            <a:lvl4pPr marL="914400" indent="-231775">
              <a:defRPr sz="1800"/>
            </a:lvl4pPr>
            <a:lvl5pPr marL="1146175" indent="-231775">
              <a:defRPr sz="1800"/>
            </a:lvl5pPr>
            <a:lvl6pPr marL="1371600" indent="-231775">
              <a:tabLst/>
              <a:defRPr sz="1800"/>
            </a:lvl6pPr>
            <a:lvl7pPr marL="1603375" indent="-231775">
              <a:tabLst/>
              <a:defRPr sz="1800"/>
            </a:lvl7pPr>
            <a:lvl8pPr marL="1828800" indent="-231775">
              <a:tabLst/>
              <a:defRPr sz="1800"/>
            </a:lvl8pPr>
            <a:lvl9pPr marL="2060575" indent="-231775">
              <a:tabLst/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272989"/>
            <a:ext cx="4706112" cy="879475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4706112" cy="3716338"/>
          </a:xfrm>
        </p:spPr>
        <p:txBody>
          <a:bodyPr>
            <a:noAutofit/>
          </a:bodyPr>
          <a:lstStyle>
            <a:lvl1pPr marL="2317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6889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9144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1461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13716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16033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18288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0605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1200" smtClean="0">
                <a:solidFill>
                  <a:srgbClr val="8B8B8B"/>
                </a:solidFill>
                <a:latin typeface="Calibri"/>
              </a:rPr>
              <a:t>14/12/14</a:t>
            </a:r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00BF30C-CF44-4BC3-BC6F-0AF8BDCF6815}" type="slidenum">
              <a:rPr lang="es-ES" sz="1200" smtClean="0">
                <a:solidFill>
                  <a:srgbClr val="8B8B8B"/>
                </a:solidFill>
                <a:latin typeface="Calibri"/>
              </a:r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1200" smtClean="0">
                <a:solidFill>
                  <a:srgbClr val="8B8B8B"/>
                </a:solidFill>
                <a:latin typeface="Calibri"/>
              </a:rPr>
              <a:t>14/12/14</a:t>
            </a:r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00BF30C-CF44-4BC3-BC6F-0AF8BDCF6815}" type="slidenum">
              <a:rPr lang="es-ES" sz="1200" smtClean="0">
                <a:solidFill>
                  <a:srgbClr val="8B8B8B"/>
                </a:solidFill>
                <a:latin typeface="Calibri"/>
              </a:r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Blan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1200" smtClean="0">
                <a:solidFill>
                  <a:srgbClr val="8B8B8B"/>
                </a:solidFill>
                <a:latin typeface="Calibri"/>
              </a:rPr>
              <a:t>14/12/14</a:t>
            </a:r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00BF30C-CF44-4BC3-BC6F-0AF8BDCF6815}" type="slidenum">
              <a:rPr lang="es-ES" sz="1200" smtClean="0">
                <a:solidFill>
                  <a:srgbClr val="8B8B8B"/>
                </a:solidFill>
                <a:latin typeface="Calibri"/>
              </a:r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Blan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049" y="838200"/>
            <a:ext cx="4632960" cy="1619250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3000" b="1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3856" y="838200"/>
            <a:ext cx="4632960" cy="4572000"/>
          </a:xfrm>
        </p:spPr>
        <p:txBody>
          <a:bodyPr>
            <a:normAutofit/>
          </a:bodyPr>
          <a:lstStyle>
            <a:lvl1pPr marL="282575" indent="-282575">
              <a:defRPr sz="2400"/>
            </a:lvl1pPr>
            <a:lvl2pPr marL="573088" indent="-282575">
              <a:defRPr sz="2200"/>
            </a:lvl2pPr>
            <a:lvl3pPr marL="855663" indent="-282575">
              <a:defRPr sz="2000"/>
            </a:lvl3pPr>
            <a:lvl4pPr marL="1146175" indent="-282575">
              <a:defRPr sz="1800"/>
            </a:lvl4pPr>
            <a:lvl5pPr marL="1430338" indent="-282575">
              <a:defRPr sz="1800"/>
            </a:lvl5pPr>
            <a:lvl6pPr marL="1712913" indent="-282575">
              <a:defRPr sz="1800"/>
            </a:lvl6pPr>
            <a:lvl7pPr marL="2003425" indent="-282575">
              <a:defRPr sz="1800"/>
            </a:lvl7pPr>
            <a:lvl8pPr marL="2286000" indent="-282575">
              <a:defRPr sz="1800"/>
            </a:lvl8pPr>
            <a:lvl9pPr marL="2568575" indent="-282575"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9049" y="2474258"/>
            <a:ext cx="4632960" cy="2743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lang="en-US" sz="1800" kern="120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SzPct val="90000"/>
              <a:buFont typeface="Wingdings" pitchFamily="2" charset="2"/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1200" smtClean="0">
                <a:solidFill>
                  <a:srgbClr val="8B8B8B"/>
                </a:solidFill>
                <a:latin typeface="Calibri"/>
              </a:rPr>
              <a:t>14/12/14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00BF30C-CF44-4BC3-BC6F-0AF8BDCF6815}" type="slidenum">
              <a:rPr lang="es-ES" sz="1200" smtClean="0">
                <a:solidFill>
                  <a:srgbClr val="8B8B8B"/>
                </a:solidFill>
                <a:latin typeface="Calibri"/>
              </a:r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Blan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049" y="838200"/>
            <a:ext cx="4632960" cy="1619250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303856" y="838200"/>
            <a:ext cx="4632960" cy="4572000"/>
          </a:xfrm>
          <a:prstGeom prst="roundRect">
            <a:avLst>
              <a:gd name="adj" fmla="val 10888"/>
            </a:avLst>
          </a:prstGeom>
          <a:solidFill>
            <a:schemeClr val="bg1">
              <a:lumMod val="75000"/>
            </a:schemeClr>
          </a:solidFill>
          <a:effectLst>
            <a:reflection blurRad="6350" stA="20000" endA="300" endPos="25500" dist="50800" dir="5400000" sy="-10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9049" y="2474258"/>
            <a:ext cx="4632960" cy="2743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SzPct val="90000"/>
              <a:buFont typeface="Wingdings" pitchFamily="2" charset="2"/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1200" smtClean="0">
                <a:solidFill>
                  <a:srgbClr val="8B8B8B"/>
                </a:solidFill>
                <a:latin typeface="Calibri"/>
              </a:rPr>
              <a:t>14/12/14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00BF30C-CF44-4BC3-BC6F-0AF8BDCF6815}" type="slidenum">
              <a:rPr lang="es-ES" sz="1200" smtClean="0">
                <a:solidFill>
                  <a:srgbClr val="8B8B8B"/>
                </a:solidFill>
                <a:latin typeface="Calibri"/>
              </a:r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n título, alterna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89647"/>
            <a:ext cx="10111317" cy="1143000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1200" smtClean="0">
                <a:solidFill>
                  <a:srgbClr val="8B8B8B"/>
                </a:solidFill>
                <a:latin typeface="Calibri"/>
              </a:rPr>
              <a:t>14/12/14</a:t>
            </a: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00BF30C-CF44-4BC3-BC6F-0AF8BDCF6815}" type="slidenum">
              <a:rPr lang="es-ES" sz="1200" smtClean="0">
                <a:solidFill>
                  <a:srgbClr val="8B8B8B"/>
                </a:solidFill>
                <a:latin typeface="Calibri"/>
              </a:rPr>
              <a:t>‹Nr.›</a:t>
            </a:fld>
            <a:endParaRPr lang="es-E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9284" y="1371600"/>
            <a:ext cx="10111317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SzPct val="90000"/>
              <a:buFont typeface="Wingdings" pitchFamily="2" charset="2"/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3352800" y="2743200"/>
            <a:ext cx="5486400" cy="2819400"/>
          </a:xfrm>
          <a:prstGeom prst="roundRect">
            <a:avLst>
              <a:gd name="adj" fmla="val 10888"/>
            </a:avLst>
          </a:prstGeom>
          <a:solidFill>
            <a:schemeClr val="bg1">
              <a:lumMod val="75000"/>
            </a:schemeClr>
          </a:solidFill>
          <a:effectLst>
            <a:reflection blurRad="6350" stA="20000" endA="300" endPos="38500" dist="50800" dir="5400000" sy="-10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365760" indent="-365760">
              <a:defRPr/>
            </a:lvl1pPr>
            <a:lvl2pPr marL="731520" indent="-365760">
              <a:defRPr/>
            </a:lvl2pPr>
            <a:lvl3pPr marL="1097280" indent="-365760">
              <a:defRPr/>
            </a:lvl3pPr>
            <a:lvl4pPr marL="1463040" indent="-365760">
              <a:defRPr/>
            </a:lvl4pPr>
            <a:lvl5pPr marL="1828800" indent="-365760">
              <a:defRPr/>
            </a:lvl5pPr>
            <a:lvl6pPr marL="2194560" indent="-365760">
              <a:defRPr/>
            </a:lvl6pPr>
            <a:lvl7pPr marL="2560320" indent="-365760">
              <a:defRPr/>
            </a:lvl7pPr>
            <a:lvl8pPr marL="2926080" indent="-365760">
              <a:defRPr/>
            </a:lvl8pPr>
            <a:lvl9pPr marL="3291840" indent="-365760">
              <a:defRPr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1200" smtClean="0">
                <a:solidFill>
                  <a:srgbClr val="8B8B8B"/>
                </a:solidFill>
                <a:latin typeface="Calibri"/>
              </a:rPr>
              <a:t>14/12/14</a:t>
            </a: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00BF30C-CF44-4BC3-BC6F-0AF8BDCF6815}" type="slidenum">
              <a:rPr lang="es-ES" sz="1200" smtClean="0">
                <a:solidFill>
                  <a:srgbClr val="8B8B8B"/>
                </a:solidFill>
                <a:latin typeface="Calibri"/>
              </a:r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Vertic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2000" y="838201"/>
            <a:ext cx="2235200" cy="5053013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283" y="838201"/>
            <a:ext cx="8026400" cy="505301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1200" smtClean="0">
                <a:solidFill>
                  <a:srgbClr val="8B8B8B"/>
                </a:solidFill>
                <a:latin typeface="Calibri"/>
              </a:rPr>
              <a:t>14/12/14</a:t>
            </a: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00BF30C-CF44-4BC3-BC6F-0AF8BDCF6815}" type="slidenum">
              <a:rPr lang="es-ES" sz="1200" smtClean="0">
                <a:solidFill>
                  <a:srgbClr val="8B8B8B"/>
                </a:solidFill>
                <a:latin typeface="Calibri"/>
              </a:r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4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theme" Target="../theme/theme2.xml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s-PY" sz="6000">
                <a:solidFill>
                  <a:srgbClr val="000000"/>
                </a:solidFill>
                <a:latin typeface="Calibri Light"/>
              </a:rPr>
              <a:t>Click to edit the title text formatHaga clic para modificar el estilo de título del patrón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s-ES" sz="1200">
                <a:solidFill>
                  <a:srgbClr val="8B8B8B"/>
                </a:solidFill>
                <a:latin typeface="Calibri"/>
              </a:rPr>
              <a:t>14/12/14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358EEDC-4C6D-448B-97C5-5F908A00BE53}" type="slidenum">
              <a:rPr lang="es-ES" sz="1200">
                <a:solidFill>
                  <a:srgbClr val="8B8B8B"/>
                </a:solidFill>
                <a:latin typeface="Calibri"/>
              </a:rPr>
              <a:t>‹Nr.›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PY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PY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PY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PY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PY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PY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PY" sz="2000">
                <a:latin typeface="Calibri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Text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284" y="89647"/>
            <a:ext cx="1011131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4234" y="1600201"/>
            <a:ext cx="9643533" cy="429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0" y="6172201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1200" smtClean="0">
                <a:solidFill>
                  <a:srgbClr val="8B8B8B"/>
                </a:solidFill>
                <a:latin typeface="Calibri"/>
              </a:rPr>
              <a:t>14/12/14</a:t>
            </a: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172201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40400" y="6172201"/>
            <a:ext cx="71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F358EEDC-4C6D-448B-97C5-5F908A00BE53}" type="slidenum">
              <a:rPr lang="es-ES" sz="1200" smtClean="0">
                <a:solidFill>
                  <a:srgbClr val="8B8B8B"/>
                </a:solidFill>
                <a:latin typeface="Calibri"/>
              </a:rPr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txStyles>
    <p:titleStyle>
      <a:lvl1pPr algn="ctr" defTabSz="914400" rtl="0" eaLnBrk="1" latinLnBrk="0" hangingPunct="1">
        <a:lnSpc>
          <a:spcPct val="95000"/>
        </a:lnSpc>
        <a:spcBef>
          <a:spcPct val="0"/>
        </a:spcBef>
        <a:buNone/>
        <a:defRPr sz="4800" b="1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spcAft>
          <a:spcPts val="0"/>
        </a:spcAft>
        <a:buSzPct val="90000"/>
        <a:buFont typeface="Wingdings" pitchFamily="2" charset="2"/>
        <a:buChar char=""/>
        <a:defRPr sz="24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"/>
        <a:defRPr sz="22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"/>
        <a:defRPr sz="20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"/>
        <a:defRPr sz="18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"/>
        <a:defRPr sz="18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5pPr>
      <a:lvl6pPr marL="27432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{"/>
        <a:defRPr lang="en-US" sz="1800" kern="1200" dirty="0" smtClean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6pPr>
      <a:lvl7pPr marL="32004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|"/>
        <a:defRPr lang="en-US" sz="1800" kern="1200" baseline="0" dirty="0" smtClean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7pPr>
      <a:lvl8pPr marL="36576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{"/>
        <a:defRPr lang="en-US" sz="1800" kern="1200" baseline="0" dirty="0" smtClean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8pPr>
      <a:lvl9pPr marL="41148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|"/>
        <a:defRPr lang="en-US" sz="1800" kern="1200" dirty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n 5"/>
          <p:cNvPicPr/>
          <p:nvPr/>
        </p:nvPicPr>
        <p:blipFill>
          <a:blip r:embed="rId2"/>
          <a:stretch>
            <a:fillRect/>
          </a:stretch>
        </p:blipFill>
        <p:spPr>
          <a:xfrm>
            <a:off x="4718880" y="1036440"/>
            <a:ext cx="2046600" cy="3055680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>
            <a:off x="4371840" y="4109344"/>
            <a:ext cx="2741400" cy="1187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4800" dirty="0">
                <a:solidFill>
                  <a:srgbClr val="F39415"/>
                </a:solidFill>
                <a:latin typeface="Aller"/>
                <a:cs typeface="Aller"/>
              </a:rPr>
              <a:t>FOCO</a:t>
            </a:r>
            <a:endParaRPr dirty="0">
              <a:latin typeface="Aller"/>
              <a:cs typeface="Aller"/>
            </a:endParaRPr>
          </a:p>
          <a:p>
            <a:pPr algn="ctr">
              <a:lnSpc>
                <a:spcPct val="100000"/>
              </a:lnSpc>
            </a:pPr>
            <a:r>
              <a:rPr lang="es-ES" sz="2400" dirty="0" err="1">
                <a:solidFill>
                  <a:srgbClr val="F39415"/>
                </a:solidFill>
                <a:latin typeface="Aller"/>
                <a:cs typeface="Aller"/>
              </a:rPr>
              <a:t>Fonacide</a:t>
            </a:r>
            <a:r>
              <a:rPr lang="es-ES" sz="2400" dirty="0">
                <a:solidFill>
                  <a:srgbClr val="F39415"/>
                </a:solidFill>
                <a:latin typeface="Aller"/>
                <a:cs typeface="Aller"/>
              </a:rPr>
              <a:t> Control</a:t>
            </a:r>
            <a:endParaRPr dirty="0">
              <a:latin typeface="Aller"/>
              <a:cs typeface="Aller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497743" y="5872603"/>
            <a:ext cx="47157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ller Light"/>
                <a:cs typeface="Aller Light"/>
              </a:rPr>
              <a:t>Ingrese</a:t>
            </a:r>
          </a:p>
          <a:p>
            <a:r>
              <a:rPr lang="es-ES" sz="2800" dirty="0" smtClean="0">
                <a:solidFill>
                  <a:srgbClr val="DC792F"/>
                </a:solidFill>
                <a:latin typeface="Aller Light"/>
                <a:cs typeface="Aller Light"/>
              </a:rPr>
              <a:t>www.foco.proyectosbeta.net</a:t>
            </a:r>
            <a:endParaRPr lang="es-ES" sz="2800" dirty="0">
              <a:solidFill>
                <a:srgbClr val="DC792F"/>
              </a:solidFill>
              <a:latin typeface="Aller Light"/>
              <a:cs typeface="Aller Ligh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578880" y="401400"/>
            <a:ext cx="11076480" cy="566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370440" y="378360"/>
            <a:ext cx="11358360" cy="5809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1440" y="411480"/>
            <a:ext cx="11018880" cy="5639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733320" y="434520"/>
            <a:ext cx="10714680" cy="5901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748080" y="340560"/>
            <a:ext cx="10987920" cy="5922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902880" y="308160"/>
            <a:ext cx="10594440" cy="5807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n 1"/>
          <p:cNvPicPr/>
          <p:nvPr/>
        </p:nvPicPr>
        <p:blipFill>
          <a:blip r:embed="rId2"/>
          <a:stretch>
            <a:fillRect/>
          </a:stretch>
        </p:blipFill>
        <p:spPr>
          <a:xfrm>
            <a:off x="792000" y="432000"/>
            <a:ext cx="10936440" cy="5773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936000" y="360000"/>
            <a:ext cx="10622880" cy="5819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848520" y="744120"/>
            <a:ext cx="2660040" cy="4865400"/>
          </a:xfrm>
          <a:prstGeom prst="rect">
            <a:avLst/>
          </a:prstGeom>
          <a:ln>
            <a:noFill/>
          </a:ln>
        </p:spPr>
      </p:pic>
      <p:pic>
        <p:nvPicPr>
          <p:cNvPr id="12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3867480" y="1200240"/>
            <a:ext cx="7176600" cy="4048560"/>
          </a:xfrm>
          <a:prstGeom prst="rect">
            <a:avLst/>
          </a:prstGeom>
          <a:ln>
            <a:noFill/>
          </a:ln>
        </p:spPr>
      </p:pic>
      <p:pic>
        <p:nvPicPr>
          <p:cNvPr id="126" name="Imagen 6"/>
          <p:cNvPicPr/>
          <p:nvPr/>
        </p:nvPicPr>
        <p:blipFill>
          <a:blip r:embed="rId4"/>
          <a:stretch>
            <a:fillRect/>
          </a:stretch>
        </p:blipFill>
        <p:spPr>
          <a:xfrm>
            <a:off x="11248200" y="5609880"/>
            <a:ext cx="775440" cy="1157760"/>
          </a:xfrm>
          <a:prstGeom prst="rect">
            <a:avLst/>
          </a:prstGeom>
          <a:ln>
            <a:noFill/>
          </a:ln>
        </p:spPr>
      </p:pic>
      <p:sp>
        <p:nvSpPr>
          <p:cNvPr id="127" name="CustomShape 1"/>
          <p:cNvSpPr/>
          <p:nvPr/>
        </p:nvSpPr>
        <p:spPr>
          <a:xfrm>
            <a:off x="9164880" y="6021720"/>
            <a:ext cx="2858760" cy="699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>
                <a:solidFill>
                  <a:srgbClr val="F39415"/>
                </a:solidFill>
                <a:latin typeface="Exo"/>
              </a:rPr>
              <a:t>FOCO</a:t>
            </a:r>
            <a:endParaRPr/>
          </a:p>
          <a:p>
            <a:pPr algn="ctr">
              <a:lnSpc>
                <a:spcPct val="100000"/>
              </a:lnSpc>
            </a:pPr>
            <a:r>
              <a:rPr lang="es-ES" sz="1200">
                <a:solidFill>
                  <a:srgbClr val="F39415"/>
                </a:solidFill>
                <a:latin typeface="Exo"/>
              </a:rPr>
              <a:t>Fonacide Control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Marcador de contenido 3"/>
          <p:cNvPicPr/>
          <p:nvPr/>
        </p:nvPicPr>
        <p:blipFill>
          <a:blip r:embed="rId2"/>
          <a:stretch>
            <a:fillRect/>
          </a:stretch>
        </p:blipFill>
        <p:spPr>
          <a:xfrm>
            <a:off x="879840" y="729360"/>
            <a:ext cx="10117800" cy="517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n 5"/>
          <p:cNvPicPr/>
          <p:nvPr/>
        </p:nvPicPr>
        <p:blipFill>
          <a:blip r:embed="rId2"/>
          <a:stretch>
            <a:fillRect/>
          </a:stretch>
        </p:blipFill>
        <p:spPr>
          <a:xfrm>
            <a:off x="-393480" y="-1175760"/>
            <a:ext cx="13009680" cy="905076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1413720" y="2245320"/>
            <a:ext cx="30034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ES">
                <a:solidFill>
                  <a:srgbClr val="767171"/>
                </a:solidFill>
                <a:latin typeface="Calibri"/>
              </a:rPr>
              <a:t>Resultados por denuncia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ummer">
  <a:themeElements>
    <a:clrScheme name="Summer">
      <a:dk1>
        <a:sysClr val="windowText" lastClr="000000"/>
      </a:dk1>
      <a:lt1>
        <a:sysClr val="window" lastClr="FFFFFF"/>
      </a:lt1>
      <a:dk2>
        <a:srgbClr val="D16207"/>
      </a:dk2>
      <a:lt2>
        <a:srgbClr val="F0B31E"/>
      </a:lt2>
      <a:accent1>
        <a:srgbClr val="51A6C2"/>
      </a:accent1>
      <a:accent2>
        <a:srgbClr val="51C2A9"/>
      </a:accent2>
      <a:accent3>
        <a:srgbClr val="7EC251"/>
      </a:accent3>
      <a:accent4>
        <a:srgbClr val="E1DC53"/>
      </a:accent4>
      <a:accent5>
        <a:srgbClr val="B54721"/>
      </a:accent5>
      <a:accent6>
        <a:srgbClr val="A16BB1"/>
      </a:accent6>
      <a:hlink>
        <a:srgbClr val="A40A06"/>
      </a:hlink>
      <a:folHlink>
        <a:srgbClr val="837F16"/>
      </a:folHlink>
    </a:clrScheme>
    <a:fontScheme name="Summer">
      <a:maj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inorFont>
    </a:fontScheme>
    <a:fmtScheme name="Summer">
      <a:fillStyleLst>
        <a:solidFill>
          <a:schemeClr val="phClr"/>
        </a:solidFill>
        <a:solidFill>
          <a:schemeClr val="phClr">
            <a:tint val="90000"/>
            <a:satMod val="135000"/>
          </a:schemeClr>
        </a:solidFill>
        <a:solidFill>
          <a:schemeClr val="phClr">
            <a:shade val="80000"/>
            <a:satMod val="110000"/>
          </a:schemeClr>
        </a:solidFill>
      </a:fillStyleLst>
      <a:lnStyleLst>
        <a:ln w="9525" cap="flat" cmpd="sng" algn="ctr">
          <a:solidFill>
            <a:schemeClr val="phClr">
              <a:satMod val="135000"/>
            </a:schemeClr>
          </a:solidFill>
          <a:prstDash val="solid"/>
        </a:ln>
        <a:ln w="25400" cap="flat" cmpd="sng" algn="ctr">
          <a:solidFill>
            <a:schemeClr val="phClr">
              <a:satMod val="150000"/>
            </a:schemeClr>
          </a:solidFill>
          <a:prstDash val="solid"/>
        </a:ln>
        <a:ln w="38100" cap="flat" cmpd="sng" algn="ctr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76200" sx="101000" sy="101000" algn="ctr" rotWithShape="0">
              <a:srgbClr val="000000">
                <a:alpha val="50000"/>
              </a:srgbClr>
            </a:outerShdw>
            <a:reflection blurRad="12700" stA="20000" endPos="35000" dist="63500" dir="5400000" sy="-100000" rotWithShape="0"/>
          </a:effectLst>
        </a:effectStyle>
        <a:effectStyle>
          <a:effectLst>
            <a:outerShdw blurRad="127000" sx="103000" sy="103000" algn="ctr" rotWithShape="0">
              <a:srgbClr val="FFFFFF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morning" dir="t">
              <a:rot lat="0" lon="0" rev="12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/>
            </a:gs>
            <a:gs pos="100000">
              <a:schemeClr val="tx2"/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11</Words>
  <Application>Microsoft Macintosh PowerPoint</Application>
  <PresentationFormat>Personalizado</PresentationFormat>
  <Paragraphs>7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14" baseType="lpstr">
      <vt:lpstr>Office Theme</vt:lpstr>
      <vt:lpstr>Summer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Diego</cp:lastModifiedBy>
  <cp:revision>2</cp:revision>
  <dcterms:modified xsi:type="dcterms:W3CDTF">2014-12-14T20:04:49Z</dcterms:modified>
</cp:coreProperties>
</file>